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6" r:id="rId15"/>
    <p:sldId id="271" r:id="rId16"/>
    <p:sldId id="272" r:id="rId17"/>
    <p:sldId id="273" r:id="rId18"/>
    <p:sldId id="274" r:id="rId19"/>
    <p:sldId id="285" r:id="rId20"/>
    <p:sldId id="286" r:id="rId21"/>
    <p:sldId id="287" r:id="rId22"/>
    <p:sldId id="275" r:id="rId23"/>
    <p:sldId id="277" r:id="rId24"/>
    <p:sldId id="278" r:id="rId25"/>
    <p:sldId id="279" r:id="rId26"/>
    <p:sldId id="280" r:id="rId27"/>
    <p:sldId id="281" r:id="rId28"/>
    <p:sldId id="288" r:id="rId29"/>
    <p:sldId id="289" r:id="rId30"/>
    <p:sldId id="290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E8"/>
    <a:srgbClr val="33DCF9"/>
    <a:srgbClr val="65E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6" autoAdjust="0"/>
    <p:restoredTop sz="95033" autoAdjust="0"/>
  </p:normalViewPr>
  <p:slideViewPr>
    <p:cSldViewPr snapToGrid="0">
      <p:cViewPr>
        <p:scale>
          <a:sx n="33" d="100"/>
          <a:sy n="33" d="100"/>
        </p:scale>
        <p:origin x="2892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BEBBE-67F3-45E9-B962-8A5861AF9B72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1A11C-47DE-48D6-999F-F2F79F53EB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0927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It’s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preparing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summerizes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revised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easier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seniors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practise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recieve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immediate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hu-HU" dirty="0"/>
          </a:p>
          <a:p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subjects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athematics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Hungarian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1A11C-47DE-48D6-999F-F2F79F53EBE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259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61BADC-6397-603E-6287-E8AE93845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A724AF-6C97-5A4B-0491-81432FF7C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B646916-5DFD-E0E3-0549-78D29F9A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361791-AE60-EDD5-67C9-2AFDD5FC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66E635E-96A3-D07A-3F19-F4AF6F61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885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E4871E-5738-FF82-D487-257D9B3B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4DEE5B0-FC71-CC5D-09EE-E2EA070AE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592A073-77F8-8618-19B7-81503E91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239434-CE43-870D-9FA7-411AF00C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CE3EB7-8FC5-1D1E-14D7-E921867C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265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A3AF59B-DD34-1604-9448-FA01B5234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66E2A12-5884-7603-CAD7-C40134F1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5492212-CCFC-EA51-272C-71423F37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8392E5-F0DA-3322-55CA-811AFDBD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6F36DD8-5251-B0F8-9629-8C29BB09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599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64C61A-1ADA-8304-74DE-6D4E0DA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007621-B641-3D12-CFDE-224D2BF83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27869E-336D-2C40-B3F1-71F21537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CB6D77-E015-EEE9-53B1-0A89BAE4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C44172-6E6F-635F-BEB2-6328FE14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61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CF2573-C11C-D353-E3B8-17F5124D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469C074-BDC8-4554-D4D5-EE38982F4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2C3ADE-8F9C-AD4B-E1E7-01C48E7C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B6A2961-A2F0-9FDB-43B9-E1CFFFCA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4ECA29F-82FC-849F-6E3E-52456CAF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329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0B5805-4E80-0D2B-16B4-829AF1BD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FB6265-DF0E-03B6-1375-04C932A99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244DC7B-66F2-4D34-22DC-ADBF91D83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E1F29A2-62A9-90C5-C6E5-BFA44135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CA657A-0343-2A8E-416B-E40E174F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0339BF3-F57A-6F5D-2864-CF376724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016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C0BCC-4067-DAA9-5E36-8829876A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E00990-DB8E-C6CA-D9CD-3223AF079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7ABF15D-383A-B5CC-D7AD-0AF1FD1CF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CDEF891-5295-3F04-E265-96B80F0EF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8207AC0-CE03-DD1E-4B76-EA230778A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DE1A822-83A8-73CE-2BF7-9D4B3567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3C302EB-4E10-8E1D-F379-890CD396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FEF10E23-3F4A-16B2-0054-4B280970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002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2F7F03-D50B-7461-AE02-45B507DF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9365215-BD6D-9844-FEA6-128247C6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B817C48-41EE-999E-57BA-78EC3E83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62F7B89-0FCB-EF00-D960-3D772B82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91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87B5370-9B2E-370C-02ED-6E0EEDA30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42108C8-A647-9338-6B63-E929D598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569693-F061-A810-61DF-47D8C928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807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1270B6-0074-49C2-FC29-25141A48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8D9C58-202C-D994-1957-B6DDDD933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A659C28-C5AE-8995-4A38-D46DDD0CF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CE21D51-2508-EC58-5BBF-786D7735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9225231-D73A-4ADC-8175-C2BBC614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DB0CCF-98DD-66FB-A609-A4CFD5C2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258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A57426-694D-BA22-9158-F866E556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F094515-AFD7-7B06-0001-FB2DEA941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55B325-55DF-276E-2BD8-3C8338E05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F81C04-0625-CAD0-BF94-1C42EA98C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AF82EA-CAB6-32AB-533B-87F9F931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440E34D-9B90-5611-E9F9-34E512D1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254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2CEE152C-FCF6-9C44-2A7B-D3C1FF8B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E34278-C439-3231-A3B0-EED57ECE6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3D84B6B-1F6E-5726-0660-922C5A2A9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08FF9-AE61-4CDB-A5A3-4FD21E09032B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5400AC5-48EA-D5B9-3284-4CBDBA262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690E279-F99A-43E1-6C67-622178858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235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, k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329483B-1892-D533-6EFE-8914BB43A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6" b="4965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31D722FA-9F01-5905-1D16-75453B2F3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5436000"/>
            <a:ext cx="6931319" cy="1186800"/>
          </a:xfrm>
        </p:spPr>
        <p:txBody>
          <a:bodyPr anchor="b">
            <a:normAutofit/>
          </a:bodyPr>
          <a:lstStyle/>
          <a:p>
            <a:pPr algn="l"/>
            <a:r>
              <a:rPr lang="hu-HU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Érettségizzünk</a:t>
            </a:r>
          </a:p>
        </p:txBody>
      </p:sp>
    </p:spTree>
    <p:extLst>
      <p:ext uri="{BB962C8B-B14F-4D97-AF65-F5344CB8AC3E}">
        <p14:creationId xmlns:p14="http://schemas.microsoft.com/office/powerpoint/2010/main" val="379699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AC6BA-C10A-FDC8-123F-1A23A9AF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032F648F-04FF-27C4-203B-00E3B6B007BB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B5A80FD-3F53-BA8C-B2E3-E15DEFA9C3AF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73E9479-03E9-02C5-E655-A0FE8852B772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17AA3D1-8EC9-746B-D7EC-FCE9162DB70B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DF6C35F-B66C-991D-0958-5C93B7057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A31572F-802F-AD00-BD3F-E40025822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17228DA4-367B-9668-590B-6F22524EADA7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C7766F0-A095-9B8A-08B9-9C9F0BEA3121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5BC3DC-2D22-50E6-2B4B-EAA5C7C42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137BBEC0-9849-5EFD-B396-635AB82E3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143" y="-4899225"/>
            <a:ext cx="6466857" cy="4320000"/>
          </a:xfrm>
          <a:prstGeom prst="rect">
            <a:avLst/>
          </a:prstGeom>
        </p:spPr>
      </p:pic>
      <p:pic>
        <p:nvPicPr>
          <p:cNvPr id="16" name="Kép 15" descr="A képen szöveg, képernyőkép, szám, Színes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0445AD4-7314-42BE-DAE5-1D7323DD5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43" y="2661889"/>
            <a:ext cx="6466857" cy="16157548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7F91B-4B2A-6E2A-B532-691F13242BD1}"/>
              </a:ext>
            </a:extLst>
          </p:cNvPr>
          <p:cNvSpPr txBox="1"/>
          <p:nvPr/>
        </p:nvSpPr>
        <p:spPr>
          <a:xfrm>
            <a:off x="3469811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0F6C551-9FCD-EB0D-D1F4-2ACB5E0ADBAB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teljes körű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Adminisztratív feladatokat ellátó felület fejlesztése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D754353-44E2-8CF9-860F-6106B44E703E}"/>
              </a:ext>
            </a:extLst>
          </p:cNvPr>
          <p:cNvSpPr txBox="1"/>
          <p:nvPr/>
        </p:nvSpPr>
        <p:spPr>
          <a:xfrm>
            <a:off x="1440000" y="2160000"/>
            <a:ext cx="2977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7588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4AA7-D483-291C-F8B7-6F1A2E98B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55201334-E9B4-5BB7-0CA4-FC6466DE3686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136969E6-B811-832A-A5A3-7065DF5BE3AA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BFB540E-FF35-9165-CACD-010E4A770A4A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BB0C2F0-8CD1-403A-F947-C776194F79A7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0F9D5F3-0ED4-8A32-6D98-27D64D064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28B08A6-88BE-A3E5-CB43-25DA5DC23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4F18127-7A71-754A-B539-3B5D817FEB59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0BBCF3A-DF34-984A-E248-8641AB74A1C0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DC9865D-A924-5346-59A9-4CE56DF6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pic>
        <p:nvPicPr>
          <p:cNvPr id="14" name="Kép 13" descr="A képen szöveg, képernyőkép, szám, Színes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193B23A-7D19-E2FC-A124-638913D17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94" y="-17439275"/>
            <a:ext cx="6466857" cy="16157548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FF3B39AD-42D6-6A36-6F63-8D35856F9A43}"/>
              </a:ext>
            </a:extLst>
          </p:cNvPr>
          <p:cNvSpPr txBox="1"/>
          <p:nvPr/>
        </p:nvSpPr>
        <p:spPr>
          <a:xfrm>
            <a:off x="3469811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6E205B44-BA9A-208A-0317-F3230BC06345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teljes körű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Adminisztratív feladatokat ellátó felület fejlesztése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196FA46-0F82-8D41-A886-F1D77BE9F535}"/>
              </a:ext>
            </a:extLst>
          </p:cNvPr>
          <p:cNvSpPr txBox="1"/>
          <p:nvPr/>
        </p:nvSpPr>
        <p:spPr>
          <a:xfrm>
            <a:off x="1440000" y="2160000"/>
            <a:ext cx="2977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7869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B5A14-8138-E248-7AF2-B27FA471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02FC1829-0F23-94A9-0BB6-CC59A5B5EA55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3212DEA-D275-A163-5A07-D06D4766F85E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C593D74-B0E1-F731-B961-5B701E3FAE8B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ED0B69A-E248-59D5-5C63-6198AB722ABA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F3AC512-28C4-D0EA-CCC9-85B26A1C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AEF2AE6-371E-ADC8-29B4-9DA81C40B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771536C3-663F-87A8-4E3D-F7F7A07B8D5A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A572878-DD42-D55B-086C-4389378EF513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CCE7394-07BB-7773-C0B1-1BD012E4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4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CAAE5-164C-E642-CBDE-29FA70EF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7AEDFE44-F094-A93C-9493-9B4BC49DAB81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A624326-F409-6AED-67BB-C5DADAF948B1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A17E8D8-9CE8-3B3D-F7BC-8DC0EBB64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0AC77638-885C-4161-3310-DAC59EC9AB01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7D24AB3-C1AE-3691-34C5-4627CA42F81A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9A3AD7D-6AB6-93D8-DB3F-623344497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2727C3F4-8EEC-1E98-2466-0E1C420CD106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308987D-50D0-2157-7EB0-B6BF768979B4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D1A7BBD-7A02-7038-442E-51EBD3A31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3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9F08-2B33-4AE8-FC6B-E7EF7C6B4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16626F5F-8FC0-2128-45E7-E1709AF410C0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0A76FFE-F197-DD49-227B-83D73B5D5EC3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8FBBCF6-30D9-1BBE-F390-604E4FED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9E36E183-92F3-4368-EFFB-39124A7987FA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D8C1739-215A-9E6E-ED30-642E1D299F9C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F60BC60-07A3-F823-0140-F44357FB8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D42DC1EB-66D6-D74A-5AFD-9B4BE9EC4734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C8C5539-C0BC-78B7-E5EA-0048D20C8983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C5EFB6-B698-8CDD-7BC7-E1A2F4671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473B01C-B62E-73ED-3145-57588D1E6943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2476C98-C9EF-E556-7F4B-3317A486CD17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teljes körű fejlesztése</a:t>
            </a:r>
          </a:p>
        </p:txBody>
      </p:sp>
      <p:pic>
        <p:nvPicPr>
          <p:cNvPr id="13" name="Kép 12" descr="A képen ruházat, személy, szék, bútoro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8D4F85A-4F99-38BF-BEE6-10FEBC304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58" y="7959370"/>
            <a:ext cx="8702443" cy="468000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B89496AB-181F-1373-63B6-A5CB9D95FFF4}"/>
              </a:ext>
            </a:extLst>
          </p:cNvPr>
          <p:cNvSpPr txBox="1"/>
          <p:nvPr/>
        </p:nvSpPr>
        <p:spPr>
          <a:xfrm>
            <a:off x="900000" y="216000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Főmenü:</a:t>
            </a:r>
          </a:p>
        </p:txBody>
      </p:sp>
    </p:spTree>
    <p:extLst>
      <p:ext uri="{BB962C8B-B14F-4D97-AF65-F5344CB8AC3E}">
        <p14:creationId xmlns:p14="http://schemas.microsoft.com/office/powerpoint/2010/main" val="2983361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B86D-5E72-88DB-1259-3F4343C49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5814B932-4B73-45BE-948A-0C86D71B0696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BAF78CB-5E36-7AEF-4CF6-4D032318630D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7BAAA3C-19D3-11C9-2B08-87DC84D78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EE2902DA-1347-A15C-93E6-65F22A541178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60F7912-A3EE-572D-B978-520763C6BC40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A4967A1-5FB4-6FDB-55F6-92E4CD699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3B9AAB0F-BFBD-794F-8D15-1B9BEC12F3AF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AD89696-DD56-A5B3-541D-A09D5448707F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C5FD377-AF58-791B-8136-4FD9D4F9B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B48CD6BA-346C-0DCB-6370-5438224149E6}"/>
              </a:ext>
            </a:extLst>
          </p:cNvPr>
          <p:cNvSpPr txBox="1"/>
          <p:nvPr/>
        </p:nvSpPr>
        <p:spPr>
          <a:xfrm>
            <a:off x="900000" y="216000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Főmenü: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BB28090-48AF-247E-5431-925E169C2D71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F7D569E-BE63-F9AF-02C3-74175A5AC01F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teljes körű fejlesztése</a:t>
            </a:r>
          </a:p>
        </p:txBody>
      </p:sp>
      <p:pic>
        <p:nvPicPr>
          <p:cNvPr id="19" name="Kép 18" descr="A képen ruházat, személy, szék, bútoro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1ED0F46-AEDD-4EE8-41D9-F77621A79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58" y="2178000"/>
            <a:ext cx="8702443" cy="4680000"/>
          </a:xfrm>
          <a:prstGeom prst="rect">
            <a:avLst/>
          </a:prstGeom>
        </p:spPr>
      </p:pic>
      <p:pic>
        <p:nvPicPr>
          <p:cNvPr id="21" name="Kép 20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B35431C-EBF2-A0AD-4F22-E63BEDA13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85" y="8540700"/>
            <a:ext cx="872781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2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4CF6-C020-5568-7AFC-A4DC38032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51624287-08AF-6ADA-8AD5-01902334FC7C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896CC47-BDF0-E973-EC5F-D78C971CCCDD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7B0FA84-26F1-C19A-F927-C8F07340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5B3C2C67-DD01-4472-45FB-CACC4EB109F9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D19B538-DCD2-FD04-9535-72721CE66AAE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B429E5B-4AF9-607E-C39C-F95EC56DC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AB7044F-AD0E-CDB8-DEAE-1497983B04F1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FCBF0BD-4DA8-1EE1-BC1B-C6F9F3145E90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034EA75-6D91-773E-013C-A73724C91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20887FC-784B-9C45-0097-3CCC90F4C073}"/>
              </a:ext>
            </a:extLst>
          </p:cNvPr>
          <p:cNvSpPr txBox="1"/>
          <p:nvPr/>
        </p:nvSpPr>
        <p:spPr>
          <a:xfrm>
            <a:off x="900000" y="2160000"/>
            <a:ext cx="2581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877760C-5DBD-0BF3-34BF-BA8981CE00EA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A355A0-873B-C5F3-0FC0-C7DEA267432F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teljes körű fejlesztése</a:t>
            </a:r>
          </a:p>
        </p:txBody>
      </p:sp>
      <p:pic>
        <p:nvPicPr>
          <p:cNvPr id="20" name="Kép 19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EE2E7D6-791B-7C8D-C3DB-90625DA3D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85" y="2178000"/>
            <a:ext cx="8727815" cy="4680000"/>
          </a:xfrm>
          <a:prstGeom prst="rect">
            <a:avLst/>
          </a:prstGeom>
        </p:spPr>
      </p:pic>
      <p:pic>
        <p:nvPicPr>
          <p:cNvPr id="23" name="Kép 22" descr="A képen ruházat, személy, szék, bútoro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F7E211F-DB8A-B9A4-E647-9F2D792E3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58" y="-5746800"/>
            <a:ext cx="8702443" cy="4680000"/>
          </a:xfrm>
          <a:prstGeom prst="rect">
            <a:avLst/>
          </a:prstGeom>
        </p:spPr>
      </p:pic>
      <p:pic>
        <p:nvPicPr>
          <p:cNvPr id="24" name="Kép 2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52B9648-AAD1-9869-B060-FCA4E50AD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17" y="8890538"/>
            <a:ext cx="871088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566B8-9FBE-264B-8AA2-46B5BEC8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A8F2EC48-A416-D980-5146-2DE181B65BCB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B7C0E03-8BE4-341A-395A-6F2A5BD55BBB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8F64458-6107-9C6D-30E0-4D9BFFA66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26B8D3D0-5C3C-09CF-EBA0-26850C9FEA52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4BCDDA3-14AB-38B3-E552-00A78FF15D98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604CFD6-73EB-F2C6-0644-07D423274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02B4B0C7-FFCE-A861-30E3-4B63AE2F1ACF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5F8837C-0229-6D4D-4468-74767453A05E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3AE8ABB-E737-0D5D-E9CD-AFD8D8686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4B7383F-9B76-3D16-6538-7C0865A40150}"/>
              </a:ext>
            </a:extLst>
          </p:cNvPr>
          <p:cNvSpPr txBox="1"/>
          <p:nvPr/>
        </p:nvSpPr>
        <p:spPr>
          <a:xfrm>
            <a:off x="499950" y="2160000"/>
            <a:ext cx="2956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Feladat választó: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CAAF2ED-6861-3DFE-5FCC-77261737461B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CF99C97-4B94-7CB0-5734-CED0EFE08F1E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teljes körű fejlesztése</a:t>
            </a:r>
          </a:p>
        </p:txBody>
      </p:sp>
      <p:pic>
        <p:nvPicPr>
          <p:cNvPr id="20" name="Kép 19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CEEC9D3-66FB-0323-2724-DB72DA4D3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17" y="2184938"/>
            <a:ext cx="8710883" cy="4680000"/>
          </a:xfrm>
          <a:prstGeom prst="rect">
            <a:avLst/>
          </a:prstGeom>
        </p:spPr>
      </p:pic>
      <p:pic>
        <p:nvPicPr>
          <p:cNvPr id="22" name="Kép 21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F3C855B-7AC5-2CEE-2AFE-479824466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85" y="-5403900"/>
            <a:ext cx="8727815" cy="4680000"/>
          </a:xfrm>
          <a:prstGeom prst="rect">
            <a:avLst/>
          </a:prstGeom>
        </p:spPr>
      </p:pic>
      <p:pic>
        <p:nvPicPr>
          <p:cNvPr id="23" name="Kép 22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AF6C6D3-4AD6-A371-7A87-7285DE3CD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12" y="8332200"/>
            <a:ext cx="871088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2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CFCD-2985-B608-9BCE-60A751A31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BBFEBECE-0842-3D03-1085-8DB244C4FB38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C210070-3822-615A-7D31-164ED8C42E15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BB320F5-16A1-C681-B528-3C65377C7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6DE105D-A2EF-5655-E953-C934F26E7861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BFE1F8B-4B96-6969-8AA1-6F300FE78CC3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5D39BD3-5545-9101-B7A3-5F410D33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801B023C-D017-3ABF-4E6E-DB6EBE52C543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FA4EADA-1A50-D803-9072-530DBFE41388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FBBFD87-6C75-75AA-0AED-A6C5D3437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29D3FCE7-97D9-10CC-1E10-7F283295EA80}"/>
              </a:ext>
            </a:extLst>
          </p:cNvPr>
          <p:cNvSpPr txBox="1"/>
          <p:nvPr/>
        </p:nvSpPr>
        <p:spPr>
          <a:xfrm>
            <a:off x="900000" y="2160000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Feladatok: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F61B20D-3D0B-893E-BA56-BB11A01319DE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5CF7ECC3-86A1-3A39-71CB-23825631446E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teljes körű fejlesztése</a:t>
            </a:r>
          </a:p>
        </p:txBody>
      </p:sp>
      <p:pic>
        <p:nvPicPr>
          <p:cNvPr id="19" name="Kép 18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83A4610-3A18-EF98-CC49-51126AE67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12" y="2160000"/>
            <a:ext cx="8710883" cy="4680000"/>
          </a:xfrm>
          <a:prstGeom prst="rect">
            <a:avLst/>
          </a:prstGeom>
        </p:spPr>
      </p:pic>
      <p:pic>
        <p:nvPicPr>
          <p:cNvPr id="20" name="Kép 19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1CC890F-6710-4410-0C7D-68B0CEEFB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17" y="-5854162"/>
            <a:ext cx="8710883" cy="4680000"/>
          </a:xfrm>
          <a:prstGeom prst="rect">
            <a:avLst/>
          </a:prstGeom>
        </p:spPr>
      </p:pic>
      <p:pic>
        <p:nvPicPr>
          <p:cNvPr id="21" name="Kép 20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5409FA3-7928-E76E-8601-D20232D10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87" y="8179800"/>
            <a:ext cx="872781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9613-7FFA-2E32-2EA5-E36F4FA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8111F5F2-75DE-28A6-F62D-9F219A85AE54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1502B4E-8E4E-2F91-83B5-091B4AE10423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73CA56B-7B1F-881E-BFA9-3FB90087A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039D8E4F-6158-0876-A2F8-C39834A2FF50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66EE959-EF81-11B9-EBE1-EC3761A061DB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79AF246-850A-7215-E7E3-5BF3B3F0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36873F8-C991-23DC-36AA-69A0F9ECC7C7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DAAAB3C-F1D3-B93A-9EE3-ED16C52D645D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E42C606-480A-9220-7FF6-55F7E4CEC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E63B1A4-52CB-8EF1-2607-BA8B9F400182}"/>
              </a:ext>
            </a:extLst>
          </p:cNvPr>
          <p:cNvSpPr txBox="1"/>
          <p:nvPr/>
        </p:nvSpPr>
        <p:spPr>
          <a:xfrm>
            <a:off x="595200" y="2160000"/>
            <a:ext cx="2842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statisztika: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A76421F-5916-BB4D-A2D5-0D90B2F64B2E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8F2B7283-FB07-D6C5-0149-24CAB95F1AB9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teljes körű fejlesztése</a:t>
            </a:r>
          </a:p>
        </p:txBody>
      </p:sp>
      <p:pic>
        <p:nvPicPr>
          <p:cNvPr id="3" name="Kép 2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EFF87FC-A476-C7F3-0948-2745D898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87" y="2160000"/>
            <a:ext cx="8727813" cy="4680000"/>
          </a:xfrm>
          <a:prstGeom prst="rect">
            <a:avLst/>
          </a:prstGeom>
        </p:spPr>
      </p:pic>
      <p:pic>
        <p:nvPicPr>
          <p:cNvPr id="20" name="Kép 19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46CB852-D011-A47A-38D7-D35D45DDE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12" y="-5688600"/>
            <a:ext cx="8710883" cy="4680000"/>
          </a:xfrm>
          <a:prstGeom prst="rect">
            <a:avLst/>
          </a:prstGeom>
        </p:spPr>
      </p:pic>
      <p:pic>
        <p:nvPicPr>
          <p:cNvPr id="21" name="Kép 20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45571CD-4DC2-4449-7137-51F7E2589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12" y="8492962"/>
            <a:ext cx="872781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9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D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5DFFE6-9F3C-4E06-486D-88100941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153" y="180001"/>
            <a:ext cx="9475694" cy="1080000"/>
          </a:xfrm>
        </p:spPr>
        <p:txBody>
          <a:bodyPr>
            <a:normAutofit/>
          </a:bodyPr>
          <a:lstStyle/>
          <a:p>
            <a:pPr algn="ctr"/>
            <a:r>
              <a:rPr lang="hu-H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Tanulást segítő szoftver</a:t>
            </a:r>
          </a:p>
        </p:txBody>
      </p:sp>
      <p:pic>
        <p:nvPicPr>
          <p:cNvPr id="9" name="Kép 8" descr="A képen szimbólum, Grafika, kör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E8CC959-44D8-3475-5890-99885D01C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3" y="1440000"/>
            <a:ext cx="2880000" cy="2880000"/>
          </a:xfrm>
          <a:prstGeom prst="rect">
            <a:avLst/>
          </a:prstGeom>
        </p:spPr>
      </p:pic>
      <p:pic>
        <p:nvPicPr>
          <p:cNvPr id="11" name="Kép 10" descr="A képen embléma, Grafika, Betűtípus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B2533C-497F-CD6B-4755-276E1618F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6" y="1440000"/>
            <a:ext cx="2880000" cy="2880000"/>
          </a:xfrm>
          <a:prstGeom prst="rect">
            <a:avLst/>
          </a:prstGeom>
        </p:spPr>
      </p:pic>
      <p:pic>
        <p:nvPicPr>
          <p:cNvPr id="15" name="Kép 14" descr="A képen képernyőkép, Grafika, szimbólum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09984BB-D071-3098-2B61-6A3D52C5E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5" t="5847" r="24319" b="5081"/>
          <a:stretch/>
        </p:blipFill>
        <p:spPr>
          <a:xfrm>
            <a:off x="4760303" y="1440000"/>
            <a:ext cx="2671393" cy="288000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85CB9E8A-6EB8-175D-9AD9-AA6BB5CD209C}"/>
              </a:ext>
            </a:extLst>
          </p:cNvPr>
          <p:cNvSpPr txBox="1"/>
          <p:nvPr/>
        </p:nvSpPr>
        <p:spPr>
          <a:xfrm>
            <a:off x="1074504" y="4320000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Matematika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1F0AC30C-3396-228B-9B66-7864EC25FF77}"/>
              </a:ext>
            </a:extLst>
          </p:cNvPr>
          <p:cNvSpPr txBox="1"/>
          <p:nvPr/>
        </p:nvSpPr>
        <p:spPr>
          <a:xfrm>
            <a:off x="4939275" y="432000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Történelem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B77B99E-2666-8665-F338-B59BB77EFD8A}"/>
              </a:ext>
            </a:extLst>
          </p:cNvPr>
          <p:cNvSpPr txBox="1"/>
          <p:nvPr/>
        </p:nvSpPr>
        <p:spPr>
          <a:xfrm>
            <a:off x="8745565" y="4320000"/>
            <a:ext cx="235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Magyar nyelvtan</a:t>
            </a:r>
          </a:p>
        </p:txBody>
      </p:sp>
    </p:spTree>
    <p:extLst>
      <p:ext uri="{BB962C8B-B14F-4D97-AF65-F5344CB8AC3E}">
        <p14:creationId xmlns:p14="http://schemas.microsoft.com/office/powerpoint/2010/main" val="225373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C11-8E78-F6C0-401A-3D78F2C40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34A694DB-9952-4C1A-215A-A7D920281E2C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F7F4199-444F-DEAE-8D2A-AC98BF110EB2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6C0436F-8A62-68ED-1A38-C79C5464E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BAA3499B-1E45-332C-A5F0-B9083F48B15E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EDEB56F-5FEC-09CE-489C-6C700B991A84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06D7A40-30EB-2FA4-7F84-89EF55A41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4F361969-35CF-E6A5-D7C1-9F26F976AC91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05081F6-9C20-FF55-6464-56FDA43D2405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601B486-D810-1E1B-917F-F7817C733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9567CC2F-107A-5D29-6BF0-776A61E0BE3A}"/>
              </a:ext>
            </a:extLst>
          </p:cNvPr>
          <p:cNvSpPr txBox="1"/>
          <p:nvPr/>
        </p:nvSpPr>
        <p:spPr>
          <a:xfrm>
            <a:off x="900000" y="2160000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Statisztika: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A7EEFECB-6838-83EC-6018-B101E0439BA6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A703855-5EC3-425C-B3CB-0272C9866EC7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teljes körű fejlesztése</a:t>
            </a:r>
          </a:p>
        </p:txBody>
      </p:sp>
      <p:pic>
        <p:nvPicPr>
          <p:cNvPr id="16" name="Kép 1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DE89FAE-D8F6-FE80-3256-894C6B36B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12" y="2168362"/>
            <a:ext cx="8727813" cy="4680000"/>
          </a:xfrm>
          <a:prstGeom prst="rect">
            <a:avLst/>
          </a:prstGeom>
        </p:spPr>
      </p:pic>
      <p:pic>
        <p:nvPicPr>
          <p:cNvPr id="17" name="Kép 16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6DE8B5A-9518-82B7-E0D6-411D48BAD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87" y="-5726700"/>
            <a:ext cx="8727813" cy="4680000"/>
          </a:xfrm>
          <a:prstGeom prst="rect">
            <a:avLst/>
          </a:prstGeom>
        </p:spPr>
      </p:pic>
      <p:pic>
        <p:nvPicPr>
          <p:cNvPr id="18" name="Kép 17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5652EA9-E1B2-A8F4-52F3-09579472E5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98" y="8141700"/>
            <a:ext cx="873630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0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302D3-C51D-F95F-B2F2-1B94FAA2F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E07A77EC-E55A-17EA-7066-C44290E3E577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6D98B93-DD49-A30C-F3ED-81A4A37121B4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AD92605-E99D-9244-7948-B83E8E7A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2F945E3F-8C42-D762-EE62-E2A2749FDBED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8C77FD8-9E3F-66C5-2260-003EEF0207D3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7E1C5D7-D568-FFFF-9DE6-D24312718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80E38B84-B573-1AB9-9A14-DDB88897CD44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C4059CA-9AB3-910F-A5E6-66A9D6F35A3C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4F42763-0261-33A8-A853-61D60690B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8450B2BE-A08A-1DD8-B8CC-16A7D0E94F27}"/>
              </a:ext>
            </a:extLst>
          </p:cNvPr>
          <p:cNvSpPr txBox="1"/>
          <p:nvPr/>
        </p:nvSpPr>
        <p:spPr>
          <a:xfrm>
            <a:off x="900000" y="2160000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EE6F516-44B1-95FB-B2F4-9A6B51105CAA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3852B5D-4675-97C5-4E24-F399590666E9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teljes körű fejlesztése</a:t>
            </a:r>
          </a:p>
        </p:txBody>
      </p:sp>
      <p:pic>
        <p:nvPicPr>
          <p:cNvPr id="3" name="Kép 2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7F25C1-566E-FB57-EE9E-A8A1297A4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98" y="2160000"/>
            <a:ext cx="8736302" cy="4680000"/>
          </a:xfrm>
          <a:prstGeom prst="rect">
            <a:avLst/>
          </a:prstGeom>
        </p:spPr>
      </p:pic>
      <p:pic>
        <p:nvPicPr>
          <p:cNvPr id="17" name="Kép 16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31740F7-39B3-CACB-F136-8F09D52F8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12" y="-6099338"/>
            <a:ext cx="872781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8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1F82C-63E3-F7AF-21B3-55D4D0C0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C7DA625D-1AB8-8988-E83F-8FAD9C67CA8D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28FFB31-F5F7-6428-CA47-324EA68E8FA1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7B530A1-CD67-21D9-28CF-7291EF43D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FEF6B51-6DC3-52BF-2818-3CC5F39227E1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4E31B3C-0CF1-ECC4-71B6-CB5A6670D064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39C9669-2D30-6BAC-AE9C-87FADA160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75F2AF52-C80C-7693-0EA7-9F07BB8A72D1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731ADE0-46DC-0D97-D68E-EDC2DCAAF5FE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D4866AE-C66F-D0EA-3A34-3044B2447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82BE65CA-B421-32E4-E567-F7760EDFB43A}"/>
              </a:ext>
            </a:extLst>
          </p:cNvPr>
          <p:cNvSpPr txBox="1"/>
          <p:nvPr/>
        </p:nvSpPr>
        <p:spPr>
          <a:xfrm>
            <a:off x="900000" y="2160000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A40BC17F-23C1-81FA-B18B-AE8DDCD98A78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BE0B46AA-6ED9-DC1D-1DF3-011A312B5A57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teljes körű fejlesztése</a:t>
            </a:r>
          </a:p>
        </p:txBody>
      </p:sp>
      <p:pic>
        <p:nvPicPr>
          <p:cNvPr id="17" name="Kép 16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AFE5C8E-80AF-DBDE-520A-770A61DB3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98" y="-6450600"/>
            <a:ext cx="873630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0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7C5F-83E7-4214-074E-BEB25DA12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7D81CD88-C454-D2B0-4FF5-8EFC4DF7E0A3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5B0DD6E-F6FF-5093-5527-BA86E8502485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1835052-E931-5009-6D29-50B95B052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E9CFC0D-8080-B39A-5F23-BB8F689A26EF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0A0A9AE-962D-E68A-1C78-E6E462A8498C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001C5DC-2E1A-1962-B022-FA947D44D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A9DD00B-7B6B-7412-D495-DE7C7DADAC98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92B452F-0DC8-816F-2A93-FB3E099BBC8F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7D94C4B-DB55-006D-316F-22AD62349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06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95432-F10C-85E6-2AF6-7AA7D104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A46978EE-98B6-303C-0AB4-970806BA2551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31854A8-4EBA-BA1C-F2D3-6A9B1B7A8A47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7D3312-2E71-ADEB-4511-E7132D81B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E0B4B0F4-A158-8464-83C1-3971A2594DEC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52724DC-CF45-F9E3-6C65-3ED46EE1427D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0341B95-D2F3-3172-706D-66FE3E08A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4C9A01D4-5518-5471-AF6E-448A9BA2C783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79E3A19-2FBF-B16D-C3DE-3CCDF69C75E0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2FE7F43-3B30-3F3B-6366-AE6B14329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64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85FC-D430-88FF-0B1F-6F0A778C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760633E3-4723-849B-9632-597A85B1F2A4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B7A9CD6-1D54-AE84-AC41-6AE425410CAC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686A327-2C35-7B71-9B0D-6EA2D9B77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3DA5AA60-7A93-C725-F6A1-FBF96491129E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EE34DCD-4E99-B135-4A3F-6FFC9643F68D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4303973-D59A-4774-2D0D-B4675BD4D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DEBCF75-B28D-3002-5FD7-E386713C9246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9AE25F8-1A61-5982-1B6C-BE01DFB7A58A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4A8ECF5-3E5A-6DD7-F828-5C0B0212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086F30-3537-9DA7-2765-A1B93B5D5127}"/>
              </a:ext>
            </a:extLst>
          </p:cNvPr>
          <p:cNvSpPr txBox="1"/>
          <p:nvPr/>
        </p:nvSpPr>
        <p:spPr>
          <a:xfrm>
            <a:off x="3469812" y="593985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04766922-2BB3-3905-1628-B372949BB9DC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kidolgozása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Telefonos applikáció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7358D06-37B9-D68F-93D9-5C02D6477E14}"/>
              </a:ext>
            </a:extLst>
          </p:cNvPr>
          <p:cNvSpPr txBox="1"/>
          <p:nvPr/>
        </p:nvSpPr>
        <p:spPr>
          <a:xfrm>
            <a:off x="900000" y="2160000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Adatbázis: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0D6BF29-236B-CFAF-C2BB-2A71CC22C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9168"/>
            <a:ext cx="12192001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98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62C5-613F-3849-6A8B-D4324804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FD498A65-CD1E-A8AA-E57E-E5A57A85D825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0D7E971-8027-18EE-267E-1A6D2E139CF5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0F40656-C28F-B5AF-DE21-973991041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E700DD67-7B4C-2D15-2745-AB254EC09A05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A718492-5A6D-F615-3B7D-36EA0FBEB055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C140F32-BFEB-39EE-E979-8D4E02640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3DA55317-C3B8-EC77-F3B1-B8C859D4D09F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D9C05C9-88F4-AC87-1E52-1D1C5E5FBF52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B65191E-54B5-A086-8422-7A99A84E6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099036B-1DBE-7B98-2ED2-51E3B8C2C790}"/>
              </a:ext>
            </a:extLst>
          </p:cNvPr>
          <p:cNvSpPr txBox="1"/>
          <p:nvPr/>
        </p:nvSpPr>
        <p:spPr>
          <a:xfrm>
            <a:off x="3469812" y="593985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ACB452D-0EBD-A9EB-6837-0DC1F2574283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kidolgozása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Telefonos applikáció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B57E34B-6C28-1AE9-C211-C45DBF046777}"/>
              </a:ext>
            </a:extLst>
          </p:cNvPr>
          <p:cNvSpPr txBox="1"/>
          <p:nvPr/>
        </p:nvSpPr>
        <p:spPr>
          <a:xfrm>
            <a:off x="900000" y="2160000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2FD020-94EF-659A-9A01-CFE525D20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1918"/>
            <a:ext cx="12192001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Kép 13" descr="A képen szöveg, képernyőkép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01D1391-5B18-0957-5A5E-493551C5A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7875000"/>
            <a:ext cx="2395984" cy="4694355"/>
          </a:xfrm>
          <a:prstGeom prst="rect">
            <a:avLst/>
          </a:prstGeom>
        </p:spPr>
      </p:pic>
      <p:pic>
        <p:nvPicPr>
          <p:cNvPr id="16" name="Kép 15" descr="A képen képernyőkép, szöveg, névjegykártya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E6D4AE1-6D34-C358-C492-911480B67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7875000"/>
            <a:ext cx="2391735" cy="46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A2EF-DE02-79F4-355E-698CBEF1F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83747EA5-D7F8-E32C-BCE3-6D210C15CC23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50F5990-FD41-207E-5C6D-260B338E4C0B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9954ED4-884B-E8E3-D37E-13DF1F56D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45A7A20-5191-5748-DB30-F3DFFECAD978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B7105CA-6FC0-05B6-B9F7-286744725A71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126B7D4-B3BA-A5D2-3185-48266F418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58BD222F-C8DA-011F-FEFF-1174862FAD50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D6C305F-C8FE-2392-1278-A555149ADDEE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289E025-A7B3-2D1B-97C9-3622A0678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5D10423A-6547-9C36-73D3-B9D2EB311170}"/>
              </a:ext>
            </a:extLst>
          </p:cNvPr>
          <p:cNvSpPr txBox="1"/>
          <p:nvPr/>
        </p:nvSpPr>
        <p:spPr>
          <a:xfrm>
            <a:off x="1493178" y="2610613"/>
            <a:ext cx="24673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</a:t>
            </a:r>
            <a:b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és főmenü: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0A68A85-193E-12F1-2161-89E2B7690C3B}"/>
              </a:ext>
            </a:extLst>
          </p:cNvPr>
          <p:cNvSpPr txBox="1"/>
          <p:nvPr/>
        </p:nvSpPr>
        <p:spPr>
          <a:xfrm>
            <a:off x="3469812" y="593985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0CF6B96-6840-240E-6DFF-22E200218D2D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kidolgozása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Telefonos applikáció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  <p:pic>
        <p:nvPicPr>
          <p:cNvPr id="18" name="Kép 17" descr="A képen szöveg, képernyőkép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AEE089A-AB99-C665-6845-7F23C4E5A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160000"/>
            <a:ext cx="2395984" cy="4694355"/>
          </a:xfrm>
          <a:prstGeom prst="rect">
            <a:avLst/>
          </a:prstGeom>
        </p:spPr>
      </p:pic>
      <p:pic>
        <p:nvPicPr>
          <p:cNvPr id="20" name="Kép 19" descr="A képen képernyőkép, szöveg, névjegykártya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A0EEF58-A4FC-E61D-2718-1D0BFC9BB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2160000"/>
            <a:ext cx="2391735" cy="468603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20F256B-F9A7-3C60-3916-7AABE63E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60932"/>
            <a:ext cx="12192001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Kép 21" descr="A képen képernyőkép, Színesség, tér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CAF5B84-ED40-39CE-265C-529833F4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7989300"/>
            <a:ext cx="2387486" cy="4677705"/>
          </a:xfrm>
          <a:prstGeom prst="rect">
            <a:avLst/>
          </a:prstGeom>
        </p:spPr>
      </p:pic>
      <p:pic>
        <p:nvPicPr>
          <p:cNvPr id="23" name="Kép 22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6EF90D0-0B76-E217-F1B8-FBB72B6D8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7989300"/>
            <a:ext cx="2387487" cy="46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2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6324-9EBE-AC8D-5CF8-041A7EC4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213AA5B-96A0-CAA6-D81E-9EAF7292D19A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4E2BD11-F7BB-A8CC-80EC-6A743CB3BC5F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ED30B3C-A6A5-7759-3805-41894C83D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6E300BC-4FA6-7CE9-7BEE-326E62B8EA68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891BC1A-39CA-A8EA-9D1A-B838214CEDE1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3A0F69E-FF27-E589-C105-5F4ED4BB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2F6B9DD-F74B-8FA3-1898-520A9DC30257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16E256C-BEBA-0611-82CD-CAC7E34E16AB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C08AC0B-DA95-E670-624D-1831AF9CC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487BC6EB-B7A2-9DF7-39B8-591F9A85CFE7}"/>
              </a:ext>
            </a:extLst>
          </p:cNvPr>
          <p:cNvSpPr txBox="1"/>
          <p:nvPr/>
        </p:nvSpPr>
        <p:spPr>
          <a:xfrm>
            <a:off x="1493178" y="2610613"/>
            <a:ext cx="20329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Beállítások</a:t>
            </a:r>
            <a:b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és profil: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B794A1D-A1CB-A8D1-5222-890214569653}"/>
              </a:ext>
            </a:extLst>
          </p:cNvPr>
          <p:cNvSpPr txBox="1"/>
          <p:nvPr/>
        </p:nvSpPr>
        <p:spPr>
          <a:xfrm>
            <a:off x="3469812" y="593985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6795C0D-3A01-6602-9D0A-3C15116A528F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kidolgozása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Telefonos applikáció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  <p:pic>
        <p:nvPicPr>
          <p:cNvPr id="3" name="Kép 2" descr="A képen képernyőkép, Színesség, tér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813A997-3CBE-464C-9DCE-1C3126F47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160000"/>
            <a:ext cx="2387486" cy="4677705"/>
          </a:xfrm>
          <a:prstGeom prst="rect">
            <a:avLst/>
          </a:prstGeom>
        </p:spPr>
      </p:pic>
      <p:pic>
        <p:nvPicPr>
          <p:cNvPr id="19" name="Kép 18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0F003A3-FDDA-B487-1CF7-F53D23CC7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2160000"/>
            <a:ext cx="2387487" cy="4677706"/>
          </a:xfrm>
          <a:prstGeom prst="rect">
            <a:avLst/>
          </a:prstGeom>
        </p:spPr>
      </p:pic>
      <p:pic>
        <p:nvPicPr>
          <p:cNvPr id="23" name="Kép 22" descr="A képen szöveg, képernyőkép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3864555-537F-EC75-1E8A-1CD3026CD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-5231400"/>
            <a:ext cx="2395984" cy="4694355"/>
          </a:xfrm>
          <a:prstGeom prst="rect">
            <a:avLst/>
          </a:prstGeom>
        </p:spPr>
      </p:pic>
      <p:pic>
        <p:nvPicPr>
          <p:cNvPr id="24" name="Kép 23" descr="A képen képernyőkép, szöveg, névjegykártya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0EE8B92-CD46-705B-A5B3-B913735AA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-5231400"/>
            <a:ext cx="2391735" cy="4686030"/>
          </a:xfrm>
          <a:prstGeom prst="rect">
            <a:avLst/>
          </a:prstGeom>
        </p:spPr>
      </p:pic>
      <p:pic>
        <p:nvPicPr>
          <p:cNvPr id="25" name="Kép 24" descr="A képen szöveg, képernyőkép, Betűtípus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D845880-25B1-506D-E3CE-70DC21DE3A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7798800"/>
            <a:ext cx="2395984" cy="4694355"/>
          </a:xfrm>
          <a:prstGeom prst="rect">
            <a:avLst/>
          </a:prstGeom>
        </p:spPr>
      </p:pic>
      <p:pic>
        <p:nvPicPr>
          <p:cNvPr id="26" name="Kép 25" descr="A képen szöveg, képernyőkép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167A05D-86C1-0023-39E1-267FD6404B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7799670"/>
            <a:ext cx="2398817" cy="46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3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D6A6-52F7-71DF-53E7-ADA9DA16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D44CE1A-D03D-6FD2-9F5E-FD8845F9857B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F7ED224-5055-13A5-C676-4D3ADAB102E0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5A99872-C191-009B-F05D-1002E6196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CA4A61E-A02D-5E4D-E519-87C3EE5E53C4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26A5756-DD32-6C96-6B1D-9967D5DA8871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37523C5-C515-91E7-EBF7-F729BBB0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0FE0486-0E33-BC2D-36EA-08298FC1FE3C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83FD97F-B1BE-5401-7860-6EFC921D718D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B249F7-BE87-6D11-36A4-50BD75384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8BE07C9-D185-A6C3-A9C0-8D006CF316FD}"/>
              </a:ext>
            </a:extLst>
          </p:cNvPr>
          <p:cNvSpPr txBox="1"/>
          <p:nvPr/>
        </p:nvSpPr>
        <p:spPr>
          <a:xfrm>
            <a:off x="1493178" y="2610613"/>
            <a:ext cx="28424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Feladat választó</a:t>
            </a:r>
            <a:b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és feladat: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DAEF2-0A76-7D38-820F-CD7CE76DBA18}"/>
              </a:ext>
            </a:extLst>
          </p:cNvPr>
          <p:cNvSpPr txBox="1"/>
          <p:nvPr/>
        </p:nvSpPr>
        <p:spPr>
          <a:xfrm>
            <a:off x="3469812" y="593985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4078101-AE2A-457F-79A2-A58CA93529D4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kidolgozása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Telefonos applikáció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  <p:pic>
        <p:nvPicPr>
          <p:cNvPr id="3" name="Kép 2" descr="A képen szöveg, képernyőkép, Betűtípus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DAE0E96-204B-C158-12D6-963019333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160000"/>
            <a:ext cx="2395984" cy="4694355"/>
          </a:xfrm>
          <a:prstGeom prst="rect">
            <a:avLst/>
          </a:prstGeom>
        </p:spPr>
      </p:pic>
      <p:pic>
        <p:nvPicPr>
          <p:cNvPr id="17" name="Kép 16" descr="A képen szöveg, képernyőkép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89D5771-7ED7-453C-8BE6-93AC674F7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2160870"/>
            <a:ext cx="2398817" cy="4699905"/>
          </a:xfrm>
          <a:prstGeom prst="rect">
            <a:avLst/>
          </a:prstGeom>
        </p:spPr>
      </p:pic>
      <p:pic>
        <p:nvPicPr>
          <p:cNvPr id="21" name="Kép 20" descr="A képen képernyőkép, Színesség, tér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0B6844-3E32-EA78-1D0B-BDB5E3E41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-5402850"/>
            <a:ext cx="2387486" cy="4677705"/>
          </a:xfrm>
          <a:prstGeom prst="rect">
            <a:avLst/>
          </a:prstGeom>
        </p:spPr>
      </p:pic>
      <p:pic>
        <p:nvPicPr>
          <p:cNvPr id="22" name="Kép 21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D58C08E-5256-1C4D-191B-5D679BE60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-5402850"/>
            <a:ext cx="2387487" cy="46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4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CED588E-2021-6BD6-F09F-86825EC6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080000"/>
          </a:xfrm>
        </p:spPr>
        <p:txBody>
          <a:bodyPr>
            <a:normAutofit/>
          </a:bodyPr>
          <a:lstStyle/>
          <a:p>
            <a:pPr algn="ctr"/>
            <a:r>
              <a:rPr lang="hu-H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Funkciók - Ötletek</a:t>
            </a:r>
          </a:p>
        </p:txBody>
      </p:sp>
      <p:grpSp>
        <p:nvGrpSpPr>
          <p:cNvPr id="64" name="Csoportba foglalás 63">
            <a:extLst>
              <a:ext uri="{FF2B5EF4-FFF2-40B4-BE49-F238E27FC236}">
                <a16:creationId xmlns:a16="http://schemas.microsoft.com/office/drawing/2014/main" id="{FF858B87-1913-3395-E7E9-56FD52596055}"/>
              </a:ext>
            </a:extLst>
          </p:cNvPr>
          <p:cNvGrpSpPr/>
          <p:nvPr/>
        </p:nvGrpSpPr>
        <p:grpSpPr>
          <a:xfrm>
            <a:off x="8690158" y="1425225"/>
            <a:ext cx="2460812" cy="4832146"/>
            <a:chOff x="8690158" y="1425225"/>
            <a:chExt cx="2460812" cy="4832146"/>
          </a:xfrm>
        </p:grpSpPr>
        <p:sp>
          <p:nvSpPr>
            <p:cNvPr id="23" name="Ellipszis 22">
              <a:extLst>
                <a:ext uri="{FF2B5EF4-FFF2-40B4-BE49-F238E27FC236}">
                  <a16:creationId xmlns:a16="http://schemas.microsoft.com/office/drawing/2014/main" id="{C6030842-F0C3-6A24-4E24-0EC5C6CE68A4}"/>
                </a:ext>
              </a:extLst>
            </p:cNvPr>
            <p:cNvSpPr/>
            <p:nvPr/>
          </p:nvSpPr>
          <p:spPr>
            <a:xfrm flipH="1">
              <a:off x="8690158" y="3027751"/>
              <a:ext cx="2460812" cy="1627094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Ötletek</a:t>
              </a:r>
            </a:p>
          </p:txBody>
        </p:sp>
        <p:sp>
          <p:nvSpPr>
            <p:cNvPr id="24" name="Ellipszis 23">
              <a:extLst>
                <a:ext uri="{FF2B5EF4-FFF2-40B4-BE49-F238E27FC236}">
                  <a16:creationId xmlns:a16="http://schemas.microsoft.com/office/drawing/2014/main" id="{2205EC7A-3171-1F48-F15F-1ABC8EA3C1DE}"/>
                </a:ext>
              </a:extLst>
            </p:cNvPr>
            <p:cNvSpPr/>
            <p:nvPr/>
          </p:nvSpPr>
          <p:spPr>
            <a:xfrm flipH="1">
              <a:off x="8965822" y="1425225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Reklámok</a:t>
              </a:r>
            </a:p>
          </p:txBody>
        </p:sp>
        <p:sp>
          <p:nvSpPr>
            <p:cNvPr id="26" name="Ellipszis 25">
              <a:extLst>
                <a:ext uri="{FF2B5EF4-FFF2-40B4-BE49-F238E27FC236}">
                  <a16:creationId xmlns:a16="http://schemas.microsoft.com/office/drawing/2014/main" id="{7BAB29C0-43CC-7F52-86AC-B457CC98F322}"/>
                </a:ext>
              </a:extLst>
            </p:cNvPr>
            <p:cNvSpPr/>
            <p:nvPr/>
          </p:nvSpPr>
          <p:spPr>
            <a:xfrm flipH="1">
              <a:off x="8731617" y="5302630"/>
              <a:ext cx="2377891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Időközönkénti ismétlődés</a:t>
              </a:r>
            </a:p>
          </p:txBody>
        </p:sp>
        <p:cxnSp>
          <p:nvCxnSpPr>
            <p:cNvPr id="30" name="Egyenes összekötő 29">
              <a:extLst>
                <a:ext uri="{FF2B5EF4-FFF2-40B4-BE49-F238E27FC236}">
                  <a16:creationId xmlns:a16="http://schemas.microsoft.com/office/drawing/2014/main" id="{BC706CDD-C896-0AF1-7EC5-B0E29A3416F3}"/>
                </a:ext>
              </a:extLst>
            </p:cNvPr>
            <p:cNvCxnSpPr>
              <a:cxnSpLocks/>
              <a:stCxn id="23" idx="0"/>
              <a:endCxn id="24" idx="4"/>
            </p:cNvCxnSpPr>
            <p:nvPr/>
          </p:nvCxnSpPr>
          <p:spPr>
            <a:xfrm flipH="1" flipV="1">
              <a:off x="9920563" y="2379966"/>
              <a:ext cx="1" cy="647785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382FF67F-4486-ED96-9F80-88C1C21F7A7D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 flipH="1">
              <a:off x="9920562" y="4654845"/>
              <a:ext cx="2" cy="647785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Csoportba foglalás 64">
            <a:extLst>
              <a:ext uri="{FF2B5EF4-FFF2-40B4-BE49-F238E27FC236}">
                <a16:creationId xmlns:a16="http://schemas.microsoft.com/office/drawing/2014/main" id="{060A0E03-AAEB-6F5E-F812-146724852119}"/>
              </a:ext>
            </a:extLst>
          </p:cNvPr>
          <p:cNvGrpSpPr/>
          <p:nvPr/>
        </p:nvGrpSpPr>
        <p:grpSpPr>
          <a:xfrm>
            <a:off x="208424" y="1528103"/>
            <a:ext cx="7177872" cy="5148698"/>
            <a:chOff x="384358" y="1345456"/>
            <a:chExt cx="7177872" cy="5148698"/>
          </a:xfrm>
        </p:grpSpPr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E54064FC-38CF-4F21-D979-6A8EF9DE0683}"/>
                </a:ext>
              </a:extLst>
            </p:cNvPr>
            <p:cNvCxnSpPr>
              <a:cxnSpLocks/>
              <a:stCxn id="5" idx="6"/>
              <a:endCxn id="27" idx="6"/>
            </p:cNvCxnSpPr>
            <p:nvPr/>
          </p:nvCxnSpPr>
          <p:spPr>
            <a:xfrm flipV="1">
              <a:off x="5234265" y="3763873"/>
              <a:ext cx="352425" cy="3960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DCF1B26C-AB70-AB57-8D56-02533AD44DB3}"/>
                </a:ext>
              </a:extLst>
            </p:cNvPr>
            <p:cNvSpPr/>
            <p:nvPr/>
          </p:nvSpPr>
          <p:spPr>
            <a:xfrm>
              <a:off x="2773453" y="2954286"/>
              <a:ext cx="2460812" cy="1627094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Fő funkciók</a:t>
              </a:r>
            </a:p>
          </p:txBody>
        </p:sp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D866D38-2828-A4E8-66D0-6BF79C614CB4}"/>
                </a:ext>
              </a:extLst>
            </p:cNvPr>
            <p:cNvSpPr/>
            <p:nvPr/>
          </p:nvSpPr>
          <p:spPr>
            <a:xfrm>
              <a:off x="510414" y="1367684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Profil</a:t>
              </a:r>
            </a:p>
          </p:txBody>
        </p:sp>
        <p:sp>
          <p:nvSpPr>
            <p:cNvPr id="7" name="Ellipszis 6">
              <a:extLst>
                <a:ext uri="{FF2B5EF4-FFF2-40B4-BE49-F238E27FC236}">
                  <a16:creationId xmlns:a16="http://schemas.microsoft.com/office/drawing/2014/main" id="{4EF77D1D-B338-C4F9-68FD-90BF6E3515F5}"/>
                </a:ext>
              </a:extLst>
            </p:cNvPr>
            <p:cNvSpPr/>
            <p:nvPr/>
          </p:nvSpPr>
          <p:spPr>
            <a:xfrm>
              <a:off x="3049117" y="1345456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Főmenü</a:t>
              </a:r>
            </a:p>
          </p:txBody>
        </p:sp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8181B52F-CF73-3E7F-529E-470785AEA9E3}"/>
                </a:ext>
              </a:extLst>
            </p:cNvPr>
            <p:cNvSpPr/>
            <p:nvPr/>
          </p:nvSpPr>
          <p:spPr>
            <a:xfrm>
              <a:off x="384358" y="3286502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Quiz felület</a:t>
              </a:r>
            </a:p>
          </p:txBody>
        </p:sp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C4A32DAC-4733-2682-900D-89E770C7C8A3}"/>
                </a:ext>
              </a:extLst>
            </p:cNvPr>
            <p:cNvSpPr/>
            <p:nvPr/>
          </p:nvSpPr>
          <p:spPr>
            <a:xfrm>
              <a:off x="499273" y="5122364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Statisztika</a:t>
              </a:r>
            </a:p>
          </p:txBody>
        </p:sp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32A0A3EE-7A80-43B7-4AFD-80690B03C530}"/>
                </a:ext>
              </a:extLst>
            </p:cNvPr>
            <p:cNvSpPr/>
            <p:nvPr/>
          </p:nvSpPr>
          <p:spPr>
            <a:xfrm>
              <a:off x="3022222" y="5539413"/>
              <a:ext cx="1963271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Feladat</a:t>
              </a:r>
              <a:b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randomolás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C9EBD272-DB3E-7CE1-647C-E43E68E59D44}"/>
                </a:ext>
              </a:extLst>
            </p:cNvPr>
            <p:cNvCxnSpPr>
              <a:cxnSpLocks/>
              <a:stCxn id="5" idx="0"/>
              <a:endCxn id="7" idx="4"/>
            </p:cNvCxnSpPr>
            <p:nvPr/>
          </p:nvCxnSpPr>
          <p:spPr>
            <a:xfrm flipV="1">
              <a:off x="4003859" y="2300197"/>
              <a:ext cx="0" cy="654089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D3449A41-05E2-A3A2-7F7B-876F2C5CF278}"/>
                </a:ext>
              </a:extLst>
            </p:cNvPr>
            <p:cNvCxnSpPr>
              <a:cxnSpLocks/>
              <a:stCxn id="5" idx="1"/>
              <a:endCxn id="6" idx="5"/>
            </p:cNvCxnSpPr>
            <p:nvPr/>
          </p:nvCxnSpPr>
          <p:spPr>
            <a:xfrm flipH="1" flipV="1">
              <a:off x="2140260" y="2182606"/>
              <a:ext cx="993571" cy="1009962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7F8016A5-97CD-6301-0A4C-447CD878E1ED}"/>
                </a:ext>
              </a:extLst>
            </p:cNvPr>
            <p:cNvCxnSpPr>
              <a:stCxn id="5" idx="2"/>
              <a:endCxn id="8" idx="6"/>
            </p:cNvCxnSpPr>
            <p:nvPr/>
          </p:nvCxnSpPr>
          <p:spPr>
            <a:xfrm flipH="1" flipV="1">
              <a:off x="2293841" y="3763873"/>
              <a:ext cx="479612" cy="3960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BBB541E1-B4F3-B36A-3465-B407FD60DE20}"/>
                </a:ext>
              </a:extLst>
            </p:cNvPr>
            <p:cNvCxnSpPr>
              <a:cxnSpLocks/>
              <a:stCxn id="5" idx="3"/>
              <a:endCxn id="9" idx="7"/>
            </p:cNvCxnSpPr>
            <p:nvPr/>
          </p:nvCxnSpPr>
          <p:spPr>
            <a:xfrm flipH="1">
              <a:off x="2129119" y="4343098"/>
              <a:ext cx="1004712" cy="919085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1794D218-A4D2-462F-7BD4-9FF335409610}"/>
                </a:ext>
              </a:extLst>
            </p:cNvPr>
            <p:cNvCxnSpPr>
              <a:cxnSpLocks/>
              <a:stCxn id="5" idx="4"/>
              <a:endCxn id="10" idx="0"/>
            </p:cNvCxnSpPr>
            <p:nvPr/>
          </p:nvCxnSpPr>
          <p:spPr>
            <a:xfrm flipH="1">
              <a:off x="4003858" y="4581380"/>
              <a:ext cx="1" cy="958033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zis 24">
              <a:extLst>
                <a:ext uri="{FF2B5EF4-FFF2-40B4-BE49-F238E27FC236}">
                  <a16:creationId xmlns:a16="http://schemas.microsoft.com/office/drawing/2014/main" id="{7C0CC136-3CEE-F636-A0EC-6DDC11E0234F}"/>
                </a:ext>
              </a:extLst>
            </p:cNvPr>
            <p:cNvSpPr/>
            <p:nvPr/>
          </p:nvSpPr>
          <p:spPr>
            <a:xfrm flipH="1">
              <a:off x="5370834" y="1367685"/>
              <a:ext cx="2186958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Statisztika</a:t>
              </a:r>
              <a:b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visszaállítása</a:t>
              </a:r>
            </a:p>
          </p:txBody>
        </p:sp>
        <p:sp>
          <p:nvSpPr>
            <p:cNvPr id="27" name="Ellipszis 26">
              <a:extLst>
                <a:ext uri="{FF2B5EF4-FFF2-40B4-BE49-F238E27FC236}">
                  <a16:creationId xmlns:a16="http://schemas.microsoft.com/office/drawing/2014/main" id="{4D8D3ED0-FC95-0C5E-1F33-D379027C24AD}"/>
                </a:ext>
              </a:extLst>
            </p:cNvPr>
            <p:cNvSpPr/>
            <p:nvPr/>
          </p:nvSpPr>
          <p:spPr>
            <a:xfrm flipH="1">
              <a:off x="5586690" y="3286502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Hírlevél</a:t>
              </a:r>
            </a:p>
          </p:txBody>
        </p:sp>
        <p:sp>
          <p:nvSpPr>
            <p:cNvPr id="28" name="Ellipszis 27">
              <a:extLst>
                <a:ext uri="{FF2B5EF4-FFF2-40B4-BE49-F238E27FC236}">
                  <a16:creationId xmlns:a16="http://schemas.microsoft.com/office/drawing/2014/main" id="{E5D64802-A5E6-54B0-008B-43E89EC64232}"/>
                </a:ext>
              </a:extLst>
            </p:cNvPr>
            <p:cNvSpPr/>
            <p:nvPr/>
          </p:nvSpPr>
          <p:spPr>
            <a:xfrm flipH="1">
              <a:off x="5598959" y="5120642"/>
              <a:ext cx="1963271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Napi streak</a:t>
              </a:r>
            </a:p>
          </p:txBody>
        </p:sp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55EB563F-C31F-049F-AE0C-64D03735F906}"/>
                </a:ext>
              </a:extLst>
            </p:cNvPr>
            <p:cNvCxnSpPr>
              <a:cxnSpLocks/>
              <a:stCxn id="5" idx="7"/>
              <a:endCxn id="25" idx="5"/>
            </p:cNvCxnSpPr>
            <p:nvPr/>
          </p:nvCxnSpPr>
          <p:spPr>
            <a:xfrm flipV="1">
              <a:off x="4873887" y="2182607"/>
              <a:ext cx="817220" cy="1009961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6BDD6D02-BC4A-709F-2494-3C04F6A1D744}"/>
                </a:ext>
              </a:extLst>
            </p:cNvPr>
            <p:cNvCxnSpPr>
              <a:cxnSpLocks/>
              <a:stCxn id="5" idx="5"/>
              <a:endCxn id="28" idx="7"/>
            </p:cNvCxnSpPr>
            <p:nvPr/>
          </p:nvCxnSpPr>
          <p:spPr>
            <a:xfrm>
              <a:off x="4873887" y="4343098"/>
              <a:ext cx="1012586" cy="917363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églalap 36">
            <a:extLst>
              <a:ext uri="{FF2B5EF4-FFF2-40B4-BE49-F238E27FC236}">
                <a16:creationId xmlns:a16="http://schemas.microsoft.com/office/drawing/2014/main" id="{70E85546-A77F-6C40-8408-2F4662EB51DC}"/>
              </a:ext>
            </a:extLst>
          </p:cNvPr>
          <p:cNvSpPr/>
          <p:nvPr/>
        </p:nvSpPr>
        <p:spPr>
          <a:xfrm>
            <a:off x="4063202" y="9425355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5469F6DF-2917-C3D5-6211-AF396652A5A5}"/>
              </a:ext>
            </a:extLst>
          </p:cNvPr>
          <p:cNvSpPr/>
          <p:nvPr/>
        </p:nvSpPr>
        <p:spPr>
          <a:xfrm>
            <a:off x="8127602" y="860474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944CE341-D935-C523-A580-99065EBB7756}"/>
              </a:ext>
            </a:extLst>
          </p:cNvPr>
          <p:cNvSpPr txBox="1"/>
          <p:nvPr/>
        </p:nvSpPr>
        <p:spPr>
          <a:xfrm>
            <a:off x="4948892" y="1255641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9B1148D-7D5F-18FA-87E9-1E8EE284E1B5}"/>
              </a:ext>
            </a:extLst>
          </p:cNvPr>
          <p:cNvSpPr txBox="1"/>
          <p:nvPr/>
        </p:nvSpPr>
        <p:spPr>
          <a:xfrm>
            <a:off x="8933344" y="1174412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Kép 4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2BE7FFE-6AA3-1DD9-F0AC-A9A3E6454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1301967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42" name="Kép 4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995AFC5-609B-1976-0779-275DBF80D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048135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3" name="Téglalap 42">
            <a:extLst>
              <a:ext uri="{FF2B5EF4-FFF2-40B4-BE49-F238E27FC236}">
                <a16:creationId xmlns:a16="http://schemas.microsoft.com/office/drawing/2014/main" id="{72A7E13F-C3CA-BF51-0D0E-2DE4AC9A9ACE}"/>
              </a:ext>
            </a:extLst>
          </p:cNvPr>
          <p:cNvSpPr/>
          <p:nvPr/>
        </p:nvSpPr>
        <p:spPr>
          <a:xfrm>
            <a:off x="0" y="1019908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0A43A19D-DFAE-AB57-DF7D-8E70D8E83A6A}"/>
              </a:ext>
            </a:extLst>
          </p:cNvPr>
          <p:cNvSpPr txBox="1"/>
          <p:nvPr/>
        </p:nvSpPr>
        <p:spPr>
          <a:xfrm>
            <a:off x="821560" y="13330142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45" name="Kép 44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9B59536-F0D1-A358-2074-4F56BB0E1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99" y="1207014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9FF4-7A26-23F3-E0E9-777E3B80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0E7EE791-DA34-A7A0-D60D-9B1D453F2F97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E15634-F0DB-9F6C-1F25-3DF93BA61ACF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AF54589-7EAE-118F-351B-77C07449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B94A6EF7-6F74-8883-5DF0-BAC581E85A26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2E890BA-4B54-5C02-9DE9-05D2261A0D11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674011B-9C3C-10B4-DBD1-ABA6FDBE4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9323E88-0617-614E-0258-42407668EF3C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C36E7BC-5F7A-EDD9-E212-DA17B3222242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EA33FE9-DD70-1FD6-0EE4-A1674733E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275CDA20-5402-3D3E-4F79-5B397D3D2789}"/>
              </a:ext>
            </a:extLst>
          </p:cNvPr>
          <p:cNvSpPr txBox="1"/>
          <p:nvPr/>
        </p:nvSpPr>
        <p:spPr>
          <a:xfrm>
            <a:off x="1493178" y="2610613"/>
            <a:ext cx="23871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Információ</a:t>
            </a:r>
            <a:b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és statisztika: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FE3B21E-FADB-2F5C-4643-885D76CC5DC2}"/>
              </a:ext>
            </a:extLst>
          </p:cNvPr>
          <p:cNvSpPr txBox="1"/>
          <p:nvPr/>
        </p:nvSpPr>
        <p:spPr>
          <a:xfrm>
            <a:off x="3469812" y="593985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1FB0250-D0E2-2D2C-7837-BBB429990055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kidolgozása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Telefonos applikáció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  <p:pic>
        <p:nvPicPr>
          <p:cNvPr id="15" name="Kép 14" descr="A képen szöveg, képernyőkép, névjegykártya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C4D21E1-E531-3212-B75F-47E0294FA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160870"/>
            <a:ext cx="2397401" cy="4697130"/>
          </a:xfrm>
          <a:prstGeom prst="rect">
            <a:avLst/>
          </a:prstGeom>
        </p:spPr>
      </p:pic>
      <p:pic>
        <p:nvPicPr>
          <p:cNvPr id="19" name="Kép 18" descr="A képen szöveg, képernyőkép, Mobiltelefon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38DAFCE-85CB-2A55-83BA-E81F270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2160000"/>
            <a:ext cx="2395984" cy="4694355"/>
          </a:xfrm>
          <a:prstGeom prst="rect">
            <a:avLst/>
          </a:prstGeom>
        </p:spPr>
      </p:pic>
      <p:pic>
        <p:nvPicPr>
          <p:cNvPr id="20" name="Kép 19" descr="A képen szöveg, képernyőkép, Betűtípus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C26529A-8FFD-2472-E521-433CE6387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-5574300"/>
            <a:ext cx="2395984" cy="4694355"/>
          </a:xfrm>
          <a:prstGeom prst="rect">
            <a:avLst/>
          </a:prstGeom>
        </p:spPr>
      </p:pic>
      <p:pic>
        <p:nvPicPr>
          <p:cNvPr id="21" name="Kép 20" descr="A képen szöveg, képernyőkép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082C762-A1EC-23C7-1E04-E7B4C83BEB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-5573430"/>
            <a:ext cx="2398817" cy="4699905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02D9B21-151F-848B-1C35-94BFBB00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25" y="8864797"/>
            <a:ext cx="10527476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28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70B36-5040-2A51-107E-6FE8A363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71FC3B08-5C87-1770-2004-58C7354BE2F0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C4D4FCD-CA6B-08F8-4E38-3F90E1FC69F0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11E0B33-A1C2-69EF-9BAB-B76E6BE06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8AEBB88-8FD9-020B-9C9A-A35A30B7C4D1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15658A1-AEB6-08D1-9131-846BE5CE7292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A3863DB-FBA7-BC74-5CAE-E20B1AFAC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9FF4916-2E37-24B4-AB71-D78781C5D3D6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63383F0-57E4-2F79-E340-CE2202600B71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E9ED49D-69F1-215F-F667-E2AA5C774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E4B92F16-01F9-B027-DB39-E3E7327A5C7C}"/>
              </a:ext>
            </a:extLst>
          </p:cNvPr>
          <p:cNvSpPr txBox="1"/>
          <p:nvPr/>
        </p:nvSpPr>
        <p:spPr>
          <a:xfrm>
            <a:off x="1493178" y="2610613"/>
            <a:ext cx="1799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5DBDCDA-4406-7E76-88C5-59F55786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25" y="3454597"/>
            <a:ext cx="10527476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84C54166-E98F-098C-AB39-78A6597613CB}"/>
              </a:ext>
            </a:extLst>
          </p:cNvPr>
          <p:cNvSpPr txBox="1"/>
          <p:nvPr/>
        </p:nvSpPr>
        <p:spPr>
          <a:xfrm>
            <a:off x="3469812" y="593985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A0A36DF-F1D1-866A-03DB-970FBAF8061D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kidolgozása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Telefonos applikáció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  <p:pic>
        <p:nvPicPr>
          <p:cNvPr id="17" name="Kép 16" descr="A képen szöveg, képernyőkép, névjegykártya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2512AA2-703F-5A76-34A0-B2BABA56B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-5249580"/>
            <a:ext cx="2397401" cy="4697130"/>
          </a:xfrm>
          <a:prstGeom prst="rect">
            <a:avLst/>
          </a:prstGeom>
        </p:spPr>
      </p:pic>
      <p:pic>
        <p:nvPicPr>
          <p:cNvPr id="18" name="Kép 17" descr="A képen szöveg, képernyőkép, Mobiltelefon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8A5A2B3-B810-E995-DDE9-ACA51B137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-5250450"/>
            <a:ext cx="2395984" cy="46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1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766D1-398F-7771-A9F8-0D76B6AB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B80FC93D-7196-94FE-5ACA-0DC3788BA454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7BA1BF6-E6CE-57D8-2F14-F77832FC5E67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47C0760-ECAB-8EE7-3AED-933DA216B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311C101B-97CE-A283-05CD-3E19EA4631E0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38605F-2430-9A9C-5943-7A2AE8BD1D7F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00174C7-CB25-E6C4-F490-9398709C1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05A5BAE8-27C7-BBDF-C13E-681DA2E33055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75220AF-1B15-37FF-6227-BDFDAE53DD9B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EA660E9-7C1D-7EF3-4B6B-70827BF23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5E2D76DC-8C4D-836B-F543-726D5E18F6E7}"/>
              </a:ext>
            </a:extLst>
          </p:cNvPr>
          <p:cNvSpPr txBox="1"/>
          <p:nvPr/>
        </p:nvSpPr>
        <p:spPr>
          <a:xfrm>
            <a:off x="1493178" y="2610613"/>
            <a:ext cx="1799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D8C40BB8-166D-FAF0-1725-5F8F40AA066D}"/>
              </a:ext>
            </a:extLst>
          </p:cNvPr>
          <p:cNvSpPr txBox="1"/>
          <p:nvPr/>
        </p:nvSpPr>
        <p:spPr>
          <a:xfrm>
            <a:off x="3469812" y="593985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3E4EB32-656E-BEAA-C2B4-60A00EC9362F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kidolgozása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Telefonos applikáció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223264D-A778-F718-2AA6-BAE2284C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25" y="-4421046"/>
            <a:ext cx="10527476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62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A6713-FD9C-C16B-9B85-D6AA4F30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D424155-394A-4F80-1F16-287F56DE2009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B2D5C-52C0-0940-D692-8EDE3B762C55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69A158F-DA4B-EBDC-009A-BA83B3F38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B44E2149-E97E-7EE7-AA47-DA7BA2337341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0D93210-8EE5-BE46-96A8-5BA9DD537320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AD9F01D-B702-61F1-6139-59E03C7D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AB71FA13-069E-8797-3AEF-1685C4C67853}"/>
              </a:ext>
            </a:extLst>
          </p:cNvPr>
          <p:cNvSpPr/>
          <p:nvPr/>
        </p:nvSpPr>
        <p:spPr>
          <a:xfrm>
            <a:off x="8127600" y="0"/>
            <a:ext cx="40644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2F32682-12E8-AC3F-96EF-2F008AF1EDE5}"/>
              </a:ext>
            </a:extLst>
          </p:cNvPr>
          <p:cNvSpPr txBox="1"/>
          <p:nvPr/>
        </p:nvSpPr>
        <p:spPr>
          <a:xfrm>
            <a:off x="8933344" y="3142162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71DDC84-5386-1FF4-B1B6-1BE0C15D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9387"/>
            <a:ext cx="1478655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867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8AF105BD-69A0-D164-29D7-D3326CD82D83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CB15060-C7A3-729B-686E-D88D71239B2C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F61D902-CB80-FFF3-5B1E-97F9C851120E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Gáspár Zsolt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4193FF4-5253-6F29-7772-C960F535E2DE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Lipták Dárius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5EDB300-F13F-124C-F908-4DA12A293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6B64A34-0E87-1927-78B0-59FECBA4B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3CB8801-C79D-D77E-0525-E385C94EC433}"/>
              </a:ext>
            </a:extLst>
          </p:cNvPr>
          <p:cNvSpPr/>
          <p:nvPr/>
        </p:nvSpPr>
        <p:spPr>
          <a:xfrm>
            <a:off x="0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99BAC09-83DA-D02F-3E58-F7296F55872A}"/>
              </a:ext>
            </a:extLst>
          </p:cNvPr>
          <p:cNvSpPr txBox="1"/>
          <p:nvPr/>
        </p:nvSpPr>
        <p:spPr>
          <a:xfrm>
            <a:off x="821560" y="3131062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369FABF-9BAB-E7B6-072E-F8A768103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99" y="187106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3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C7A32-6BF0-F5F7-9A2B-8728A8E6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E4481A24-ACD4-55DF-1579-E9ABC957EBA4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7F95D8F-A406-771F-1CA6-6B46D43F3BB4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16699B3-99DB-88E6-1023-57DB1411063D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7BA939E-091A-3A97-9A87-B8A655007380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8C3F7EB-3426-0447-A26A-00203769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9C37916-5A12-B9F5-A98E-437707312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4D3301F8-8010-40D7-54ED-1F13FF2B0644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E61EBAB-25F6-23A5-6218-0A773B6BD5C0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803A580-304A-97BC-0C6E-4C4D9F717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C613AE7C-337C-8C10-06F0-21CD76186D34}"/>
              </a:ext>
            </a:extLst>
          </p:cNvPr>
          <p:cNvSpPr txBox="1"/>
          <p:nvPr/>
        </p:nvSpPr>
        <p:spPr>
          <a:xfrm>
            <a:off x="3469811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27E5AA9-5885-573D-7F76-1853DA8CEED2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teljes körű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Adminisztratív feladatokat ellátó felület fejlesztése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39CF8DC-D63F-47CE-D0F5-0B38E735C133}"/>
              </a:ext>
            </a:extLst>
          </p:cNvPr>
          <p:cNvSpPr txBox="1"/>
          <p:nvPr/>
        </p:nvSpPr>
        <p:spPr>
          <a:xfrm>
            <a:off x="1440000" y="2160000"/>
            <a:ext cx="2977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D739C06-B0F1-90DD-2437-ACCB6B03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34" y="7895380"/>
            <a:ext cx="698966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75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69E5D-E032-2DB5-6B3A-5849287D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DB26466D-FEBF-092F-20EC-EB88759B4F45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98E1D32-29F2-4B25-3EFF-140AC78B7C30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C41D910-EBAD-B24D-4110-3FF6B999E26F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92BFF8C-7104-6DB3-997F-7C69D488DCD0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ACAA759-8BBE-935E-BD58-0DF065B26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70B0687-EB8A-899D-751A-9CCEBD7D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FBA9575-E514-7331-4365-8DE53C228596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542D54A-B8F1-EE86-2EF7-C848E63FF7DF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E0998DF-25AA-9B3A-7B10-A2046787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3C915372-BDDD-D88B-19A2-8EA6297862E1}"/>
              </a:ext>
            </a:extLst>
          </p:cNvPr>
          <p:cNvSpPr txBox="1"/>
          <p:nvPr/>
        </p:nvSpPr>
        <p:spPr>
          <a:xfrm>
            <a:off x="1440000" y="2160000"/>
            <a:ext cx="2977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9AB4D0-94F0-0705-B6DB-7354FE3A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34" y="2202502"/>
            <a:ext cx="698966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8799DBA-0082-1535-4174-99E311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51" y="7959370"/>
            <a:ext cx="701025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6F425E3F-9013-ED48-B0D2-6B0E2FBE991D}"/>
              </a:ext>
            </a:extLst>
          </p:cNvPr>
          <p:cNvSpPr txBox="1"/>
          <p:nvPr/>
        </p:nvSpPr>
        <p:spPr>
          <a:xfrm>
            <a:off x="3469811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618420B-2C5E-4BA2-2B4C-25B89ABB9DAD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teljes körű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Adminisztratív feladatokat ellátó felület fejlesztése</a:t>
            </a:r>
          </a:p>
        </p:txBody>
      </p:sp>
    </p:spTree>
    <p:extLst>
      <p:ext uri="{BB962C8B-B14F-4D97-AF65-F5344CB8AC3E}">
        <p14:creationId xmlns:p14="http://schemas.microsoft.com/office/powerpoint/2010/main" val="129924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CDA3-D4D5-56BC-AA9D-3B59FD33B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A4AD461D-336F-9056-0346-FC3F5A425C49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1CBA617D-014A-C1F6-A61C-1AE33DD98B1D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3190F7F-51D7-099B-2998-461539054796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64549F6-D31D-4D6B-8FCA-CB62FE867DB9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64E22B3-5DF2-4624-FDF1-8D033AF2B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04829AE-CBFA-F6AB-38FD-2D3DCBA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C85B20A-3A36-27D7-C58C-D77FBFBE56E2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F7D1C25-75DC-BE10-C38A-68F4DF08E4B2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B574825-5E6C-E71C-E464-E09067B2D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BC2B7F2E-2B02-87B1-941E-27CB0F91ACD8}"/>
              </a:ext>
            </a:extLst>
          </p:cNvPr>
          <p:cNvSpPr txBox="1"/>
          <p:nvPr/>
        </p:nvSpPr>
        <p:spPr>
          <a:xfrm>
            <a:off x="1440000" y="2160000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807915-27D6-DEE5-B533-7DCD4BD8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51" y="2178000"/>
            <a:ext cx="701025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749608F-F101-A9A9-01F1-2D5C0202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34" y="-4965217"/>
            <a:ext cx="698966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60AF0AA-29CD-F5C9-6A61-2707414C3825}"/>
              </a:ext>
            </a:extLst>
          </p:cNvPr>
          <p:cNvSpPr txBox="1"/>
          <p:nvPr/>
        </p:nvSpPr>
        <p:spPr>
          <a:xfrm>
            <a:off x="3469811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3CCBA4A0-850F-4239-E26E-B8C36A4B59B9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teljes körű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Adminisztratív feladatokat ellátó felület fejlesztése</a:t>
            </a:r>
          </a:p>
        </p:txBody>
      </p:sp>
    </p:spTree>
    <p:extLst>
      <p:ext uri="{BB962C8B-B14F-4D97-AF65-F5344CB8AC3E}">
        <p14:creationId xmlns:p14="http://schemas.microsoft.com/office/powerpoint/2010/main" val="382061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B6448-0D9E-0249-ACA1-89A918C7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572DB62D-7858-2CD2-847F-DE44035D5E02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D0A2F27-B4B0-5B7E-70CA-E7F744E16C1E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8653219-B1DC-4430-C2B2-5C6DAED46BFA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BC595EF-DFB4-5D33-A080-DB7CD1D2E620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65CE5D7-D009-3DAD-0530-98D3FCEC3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0FCC233-18AF-924D-973B-55B368E55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657F98D3-91EE-1005-CDF5-E33E7F8C0EF5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77E55F4-0369-CCFE-7B59-03A2B581F969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3BFCAD8-1C35-417A-74F3-C4B394B6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F6429E2B-84CD-BEB5-F3E7-5C5FDE3ED91D}"/>
              </a:ext>
            </a:extLst>
          </p:cNvPr>
          <p:cNvSpPr txBox="1"/>
          <p:nvPr/>
        </p:nvSpPr>
        <p:spPr>
          <a:xfrm>
            <a:off x="1440000" y="2160000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7B8649-8430-11C7-69FB-57B9EE17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482" y="2184938"/>
            <a:ext cx="7594322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1685A48-4C69-CEA4-1084-94422EBF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51" y="-5845126"/>
            <a:ext cx="701025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A2686018-D105-26DC-91A3-B31D25BAD494}"/>
              </a:ext>
            </a:extLst>
          </p:cNvPr>
          <p:cNvSpPr txBox="1"/>
          <p:nvPr/>
        </p:nvSpPr>
        <p:spPr>
          <a:xfrm>
            <a:off x="3469811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DE7B0EB2-4B10-6661-308A-437BD444C461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teljes körű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Adminisztratív feladatokat ellátó felület fejlesztése</a:t>
            </a:r>
          </a:p>
        </p:txBody>
      </p:sp>
    </p:spTree>
    <p:extLst>
      <p:ext uri="{BB962C8B-B14F-4D97-AF65-F5344CB8AC3E}">
        <p14:creationId xmlns:p14="http://schemas.microsoft.com/office/powerpoint/2010/main" val="295924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73A3A-7A36-8527-4859-0A5BBD184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9FDB9873-25EE-297A-AD16-A860FC8F31E6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FFF07C2-7D9D-7A70-4EEF-EBBC906A8233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12A35DE-59EA-C282-868F-888454F17E8B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F5DF1C2-BB35-E7B5-99F6-C300A6795AA3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71C717-2617-AE1F-0051-D72458791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2A6A15B-6C6C-1C25-3BEC-28245B130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75E51360-646F-D921-ABC5-656FEBC599C6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A1D8C86-79E3-DDBB-BF71-42EB4722D82B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Bernát Olivér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B4BDF57-E7BE-760C-69D2-1A6FA9828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20B52C51-7724-9D63-A076-9669E42C6377}"/>
              </a:ext>
            </a:extLst>
          </p:cNvPr>
          <p:cNvSpPr txBox="1"/>
          <p:nvPr/>
        </p:nvSpPr>
        <p:spPr>
          <a:xfrm>
            <a:off x="1440000" y="2160000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30BAF6D9-305E-AC3F-5757-3F2DA45A8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167" y="2553026"/>
            <a:ext cx="6466857" cy="4320000"/>
          </a:xfrm>
          <a:prstGeom prst="rect">
            <a:avLst/>
          </a:prstGeom>
        </p:spPr>
      </p:pic>
      <p:pic>
        <p:nvPicPr>
          <p:cNvPr id="17" name="Kép 16" descr="A képen szöveg, képernyőkép, szám, Színes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A4B51BC-563C-C314-E90F-ECC60CCD6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32" y="9360000"/>
            <a:ext cx="6466857" cy="16157548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28F0E91-4182-0158-2BBA-132170F7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482" y="-5366240"/>
            <a:ext cx="7594322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41ED120-716C-F853-6B24-8B05852199AE}"/>
              </a:ext>
            </a:extLst>
          </p:cNvPr>
          <p:cNvSpPr txBox="1"/>
          <p:nvPr/>
        </p:nvSpPr>
        <p:spPr>
          <a:xfrm>
            <a:off x="3469811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96D2460B-4FCC-33A2-ADBB-DB549ECBD017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teljes körű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Adminisztratív feladatokat ellátó felület fejlesztése</a:t>
            </a:r>
          </a:p>
        </p:txBody>
      </p:sp>
    </p:spTree>
    <p:extLst>
      <p:ext uri="{BB962C8B-B14F-4D97-AF65-F5344CB8AC3E}">
        <p14:creationId xmlns:p14="http://schemas.microsoft.com/office/powerpoint/2010/main" val="429455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563</Words>
  <Application>Microsoft Office PowerPoint</Application>
  <PresentationFormat>Szélesvásznú</PresentationFormat>
  <Paragraphs>212</Paragraphs>
  <Slides>33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Times New Roman</vt:lpstr>
      <vt:lpstr>Office-téma</vt:lpstr>
      <vt:lpstr>Érettségizzünk</vt:lpstr>
      <vt:lpstr>Tanulást segítő szoftver</vt:lpstr>
      <vt:lpstr>Funkciók - Ötletek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01 szelleM</cp:lastModifiedBy>
  <cp:revision>131</cp:revision>
  <dcterms:created xsi:type="dcterms:W3CDTF">2025-03-18T08:00:22Z</dcterms:created>
  <dcterms:modified xsi:type="dcterms:W3CDTF">2025-04-09T23:41:59Z</dcterms:modified>
</cp:coreProperties>
</file>